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A5D574-A78D-4E0C-90F9-5FCD2AA7A160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66E423-3222-46FE-9011-FCF43EB9EAE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ZADANIE 4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6840760" cy="2376264"/>
          </a:xfrm>
        </p:spPr>
        <p:txBody>
          <a:bodyPr>
            <a:normAutofit/>
          </a:bodyPr>
          <a:lstStyle/>
          <a:p>
            <a:r>
              <a:rPr lang="pl-PL" dirty="0"/>
              <a:t>Plan wydarzeń Ucieczki Polaków Jerzego </a:t>
            </a:r>
            <a:r>
              <a:rPr lang="pl-PL" dirty="0" err="1"/>
              <a:t>Tabeau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(w obozie </a:t>
            </a:r>
            <a:r>
              <a:rPr lang="pl-PL" dirty="0"/>
              <a:t>Wesołowski) i Romana Cieliczki 19 listopada</a:t>
            </a:r>
          </a:p>
          <a:p>
            <a:r>
              <a:rPr lang="pl-PL" dirty="0"/>
              <a:t>1943 r. z Birkenau</a:t>
            </a:r>
          </a:p>
        </p:txBody>
      </p:sp>
    </p:spTree>
    <p:extLst>
      <p:ext uri="{BB962C8B-B14F-4D97-AF65-F5344CB8AC3E}">
        <p14:creationId xmlns:p14="http://schemas.microsoft.com/office/powerpoint/2010/main" val="26610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WYDARZEŃ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4489704" cy="4941168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 smtClean="0"/>
              <a:t>1. Starania </a:t>
            </a:r>
            <a:r>
              <a:rPr lang="pl-PL" dirty="0"/>
              <a:t>o przeniesienie do Birkenau Jerzego </a:t>
            </a:r>
            <a:r>
              <a:rPr lang="pl-PL" dirty="0" err="1"/>
              <a:t>Tabeaua</a:t>
            </a:r>
            <a:endParaRPr lang="pl-PL" dirty="0"/>
          </a:p>
          <a:p>
            <a:pPr lvl="0"/>
            <a:r>
              <a:rPr lang="pl-PL" dirty="0" smtClean="0"/>
              <a:t>2. Jerzy </a:t>
            </a:r>
            <a:r>
              <a:rPr lang="pl-PL" dirty="0" err="1"/>
              <a:t>Tabeau</a:t>
            </a:r>
            <a:r>
              <a:rPr lang="pl-PL" dirty="0"/>
              <a:t>- objęcie funkcji pisarza bloku szpitalnego nr 22 w tzw. </a:t>
            </a:r>
            <a:r>
              <a:rPr lang="pl-PL" dirty="0" err="1"/>
              <a:t>Zigeunerlager</a:t>
            </a:r>
            <a:r>
              <a:rPr lang="pl-PL" dirty="0"/>
              <a:t>- starania zakończone powodzeniem – kwiecień 1943r.</a:t>
            </a:r>
          </a:p>
          <a:p>
            <a:pPr lvl="0"/>
            <a:r>
              <a:rPr lang="pl-PL" dirty="0" smtClean="0"/>
              <a:t>3. Zagrożenie </a:t>
            </a:r>
            <a:r>
              <a:rPr lang="pl-PL" dirty="0"/>
              <a:t>odkrycia planu ucieczki</a:t>
            </a:r>
          </a:p>
          <a:p>
            <a:pPr lvl="0"/>
            <a:r>
              <a:rPr lang="pl-PL" dirty="0" smtClean="0"/>
              <a:t>4. Próba </a:t>
            </a:r>
            <a:r>
              <a:rPr lang="pl-PL" dirty="0"/>
              <a:t>opuszczenia obozu razem z Romanem Cieliczko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888495" cy="4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6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WYDARZEŃ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1988840"/>
            <a:ext cx="4499992" cy="4869160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 smtClean="0"/>
              <a:t>5. Rozpoczęcie </a:t>
            </a:r>
            <a:r>
              <a:rPr lang="pl-PL" dirty="0"/>
              <a:t>akcji - wieczór 19 listopad 1943</a:t>
            </a:r>
          </a:p>
          <a:p>
            <a:pPr lvl="0"/>
            <a:r>
              <a:rPr lang="pl-PL" dirty="0" smtClean="0"/>
              <a:t>6. Dotarcie </a:t>
            </a:r>
            <a:r>
              <a:rPr lang="pl-PL" dirty="0"/>
              <a:t>do ogrodzenia i wywołanie spięcia elektrycznego- przygaszenie świateł</a:t>
            </a:r>
          </a:p>
          <a:p>
            <a:pPr lvl="0"/>
            <a:r>
              <a:rPr lang="pl-PL" dirty="0" smtClean="0"/>
              <a:t>7. Przecięcie </a:t>
            </a:r>
            <a:r>
              <a:rPr lang="pl-PL" dirty="0"/>
              <a:t>drutów i przeczołganie się na sąsiedni odcinek </a:t>
            </a:r>
            <a:r>
              <a:rPr lang="pl-PL" dirty="0" err="1"/>
              <a:t>BIIf</a:t>
            </a:r>
            <a:r>
              <a:rPr lang="pl-PL" dirty="0"/>
              <a:t>.</a:t>
            </a:r>
          </a:p>
          <a:p>
            <a:pPr lvl="0"/>
            <a:r>
              <a:rPr lang="pl-PL" dirty="0" smtClean="0"/>
              <a:t>8. Przebiegnięcie </a:t>
            </a:r>
            <a:r>
              <a:rPr lang="pl-PL" dirty="0"/>
              <a:t>na jego drugą stronę, ponowne przecięcie drutów i wydostanie się na wolność.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452739" cy="33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3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WYDARZEŃ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1988840"/>
            <a:ext cx="4572000" cy="48691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9. Dotarcie </a:t>
            </a:r>
            <a:r>
              <a:rPr lang="pl-PL" dirty="0"/>
              <a:t>do Wisły, przeprawienie się przez nią i ujście pościgowi.</a:t>
            </a:r>
          </a:p>
          <a:p>
            <a:pPr lvl="0"/>
            <a:r>
              <a:rPr lang="pl-PL" dirty="0" smtClean="0"/>
              <a:t>10. Dotarcie </a:t>
            </a:r>
            <a:r>
              <a:rPr lang="pl-PL" dirty="0"/>
              <a:t>do miejscowości Goczałkowice, ukrywanie się w domu cywilnym do wieczora 21 listopada.</a:t>
            </a:r>
          </a:p>
          <a:p>
            <a:pPr lvl="0"/>
            <a:r>
              <a:rPr lang="pl-PL" dirty="0" smtClean="0"/>
              <a:t>11. Wyprawa </a:t>
            </a:r>
            <a:r>
              <a:rPr lang="pl-PL" dirty="0"/>
              <a:t>pociągiem do stacji granicznej między Rzeszą a Generalnym Gubernatorstwem</a:t>
            </a:r>
          </a:p>
          <a:p>
            <a:pPr lvl="0"/>
            <a:r>
              <a:rPr lang="pl-PL" dirty="0" smtClean="0"/>
              <a:t>12. Dotarcie </a:t>
            </a:r>
            <a:r>
              <a:rPr lang="pl-PL" dirty="0"/>
              <a:t>do Zakopanego i ukrywanie się u rodziny i znajomych Romana Cieliczki- 26 listopad 1943r.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2880319" cy="465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3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WYDARZEŃ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496" y="1988840"/>
            <a:ext cx="4536504" cy="48691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13. </a:t>
            </a:r>
            <a:r>
              <a:rPr lang="pl-PL" dirty="0" err="1" smtClean="0"/>
              <a:t>Tabeau</a:t>
            </a:r>
            <a:r>
              <a:rPr lang="pl-PL" dirty="0" smtClean="0"/>
              <a:t> </a:t>
            </a:r>
            <a:r>
              <a:rPr lang="pl-PL" dirty="0"/>
              <a:t>dojeżdża pociągiem towarowym do Krakowa, gdzie nawiązuje kontakt z Teresą </a:t>
            </a:r>
            <a:r>
              <a:rPr lang="pl-PL" dirty="0" err="1"/>
              <a:t>Lasocką-Estreicher</a:t>
            </a:r>
            <a:r>
              <a:rPr lang="pl-PL" dirty="0"/>
              <a:t>, współpracowniczką Delegatury Rządu RP na Kraj.</a:t>
            </a:r>
          </a:p>
          <a:p>
            <a:pPr lvl="0"/>
            <a:r>
              <a:rPr lang="pl-PL" dirty="0" smtClean="0"/>
              <a:t>14. Cieliczko </a:t>
            </a:r>
            <a:r>
              <a:rPr lang="pl-PL" dirty="0"/>
              <a:t>pozostaje w Zakopanem i wstępuje do oddziału partyzanckiego.</a:t>
            </a:r>
          </a:p>
          <a:p>
            <a:pPr lvl="0"/>
            <a:r>
              <a:rPr lang="pl-PL" dirty="0" smtClean="0"/>
              <a:t>15. Cieliczko </a:t>
            </a:r>
            <a:r>
              <a:rPr lang="pl-PL" dirty="0"/>
              <a:t>ginie w trakcie jednej z akcji.</a:t>
            </a:r>
          </a:p>
          <a:p>
            <a:pPr lvl="0"/>
            <a:r>
              <a:rPr lang="pl-PL" dirty="0" smtClean="0"/>
              <a:t>16. </a:t>
            </a:r>
            <a:r>
              <a:rPr lang="pl-PL" dirty="0" err="1" smtClean="0"/>
              <a:t>Tabeau</a:t>
            </a:r>
            <a:r>
              <a:rPr lang="pl-PL" dirty="0" smtClean="0"/>
              <a:t> </a:t>
            </a:r>
            <a:r>
              <a:rPr lang="pl-PL" dirty="0"/>
              <a:t>pisze sprawozdanie z wydarzeń, jakich był świadkiem w KL Auschwitz- przełom 1943 i 1944r.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14" y="2492896"/>
            <a:ext cx="407780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pl-PL" dirty="0"/>
              <a:t>PLAN WYDARZEŃ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496" y="2060848"/>
            <a:ext cx="4464496" cy="47971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l-PL" dirty="0" smtClean="0"/>
              <a:t>17. Przesłanie </a:t>
            </a:r>
            <a:r>
              <a:rPr lang="pl-PL" dirty="0"/>
              <a:t>tajnymi kanałami konspiracyjnymi dokumentu do polskiego rządu w Londynie.</a:t>
            </a:r>
          </a:p>
          <a:p>
            <a:pPr lvl="0"/>
            <a:r>
              <a:rPr lang="pl-PL" dirty="0" smtClean="0"/>
              <a:t>18. Zamieszczenie </a:t>
            </a:r>
            <a:r>
              <a:rPr lang="pl-PL" dirty="0"/>
              <a:t>dokumentu, jako „raport polskiego majora” – listopad 1944r.</a:t>
            </a:r>
          </a:p>
          <a:p>
            <a:pPr lvl="0"/>
            <a:r>
              <a:rPr lang="pl-PL" dirty="0" smtClean="0"/>
              <a:t>19. Misja </a:t>
            </a:r>
            <a:r>
              <a:rPr lang="pl-PL" dirty="0"/>
              <a:t>Jerzego </a:t>
            </a:r>
            <a:r>
              <a:rPr lang="pl-PL" dirty="0" err="1"/>
              <a:t>Tabeaua</a:t>
            </a:r>
            <a:r>
              <a:rPr lang="pl-PL" dirty="0"/>
              <a:t> do Londynu (osobiste poinformowanie aliantów o zbrodniach w KL Auschwitz)</a:t>
            </a:r>
          </a:p>
          <a:p>
            <a:pPr lvl="0"/>
            <a:r>
              <a:rPr lang="pl-PL" dirty="0" smtClean="0"/>
              <a:t>20. Z </a:t>
            </a:r>
            <a:r>
              <a:rPr lang="pl-PL" dirty="0"/>
              <a:t>powodu zajęcia Węgier przez armię niemiecką </a:t>
            </a:r>
            <a:r>
              <a:rPr lang="pl-PL" dirty="0" err="1"/>
              <a:t>zawrótdo</a:t>
            </a:r>
            <a:r>
              <a:rPr lang="pl-PL" dirty="0"/>
              <a:t> okupowanej Polski, i włączenie się w działalność konspiracyjną oraz doczekanie zakończenia wojny.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65" y="2239963"/>
            <a:ext cx="336097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</TotalTime>
  <Words>322</Words>
  <Application>Microsoft Office PowerPoint</Application>
  <PresentationFormat>Pokaz na ekranie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Twarda oprawa</vt:lpstr>
      <vt:lpstr>ZADANIE 4</vt:lpstr>
      <vt:lpstr>PLAN WYDARZEŃ</vt:lpstr>
      <vt:lpstr>PLAN WYDARZEŃ</vt:lpstr>
      <vt:lpstr>PLAN WYDARZEŃ</vt:lpstr>
      <vt:lpstr>PLAN WYDARZEŃ</vt:lpstr>
      <vt:lpstr>PLAN WYDARZEŃ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ZADANIE 4</dc:title>
  <dc:creator>Bartosz Polak</dc:creator>
  <cp:lastModifiedBy>Bartosz Polak</cp:lastModifiedBy>
  <cp:revision>4</cp:revision>
  <dcterms:created xsi:type="dcterms:W3CDTF">2022-05-05T12:53:46Z</dcterms:created>
  <dcterms:modified xsi:type="dcterms:W3CDTF">2022-05-05T13:29:15Z</dcterms:modified>
</cp:coreProperties>
</file>